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4737" autoAdjust="0"/>
  </p:normalViewPr>
  <p:slideViewPr>
    <p:cSldViewPr>
      <p:cViewPr varScale="1">
        <p:scale>
          <a:sx n="68" d="100"/>
          <a:sy n="68" d="100"/>
        </p:scale>
        <p:origin x="-27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>
            <a:normAutofit/>
          </a:bodyPr>
          <a:lstStyle>
            <a:lvl1pPr marL="0" marR="45720" indent="0" algn="r">
              <a:buNone/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wrgis.water.ca.gov/arcgis_server_cadre" TargetMode="External"/><Relationship Id="rId2" Type="http://schemas.openxmlformats.org/officeDocument/2006/relationships/hyperlink" Target="https://github.com/wpears/webmap-brownba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wrgis.water.ca.gov/library/-/document_library/view/469150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(at DWR)</a:t>
            </a:r>
            <a:endParaRPr lang="en-US" sz="3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FTP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Catalog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“Email me”</a:t>
            </a:r>
          </a:p>
          <a:p>
            <a:endParaRPr lang="en-US" sz="4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Interactivity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Interactivity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Visualization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Audience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do web apps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Navigate to application URL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 files requested from server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App loads, runs in the browser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Additional data from server 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Formed of HTML, CSS, and JS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Who is this guy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https://github.com/wpears</a:t>
            </a:r>
          </a:p>
          <a:p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HTML, the backbone of the web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Hierarchy of information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webpage structure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</a:t>
            </a: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the backbone of the web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Applies styles to HTML tags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</a:t>
            </a: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the backbone of the web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CSS, Cascading Style Sheets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JavaScript, makes an app an app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Most interactivity in webpages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elements through the “DOM”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zooming, querying data, etc.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about plugins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Plugins </a:t>
            </a: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live in &lt;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&lt;embed&gt;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Managed separately from browser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languages</a:t>
            </a:r>
          </a:p>
          <a:p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program on a computer that accepts requests and returns responses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Send a request with parameters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processes your request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data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ArcGIS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Services accessed through URLs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ArcGIS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Operations through URLs</a:t>
            </a:r>
          </a:p>
          <a:p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ArcGIS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Operations through URLs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ArcGIS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Stay tuned for the demo!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maps at DWR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maps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ArcGIS Online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Portal for ArcGIS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Custom application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AGOL / 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Create simple apps quickly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:\Users\wpearsal\Desktop\brownbag\ag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1" y="2643326"/>
            <a:ext cx="584404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AGOL/Portal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… but hard to customize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wpearsal\Desktop\brownbag\ago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72" y="2590800"/>
            <a:ext cx="61010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AGOL/Portal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Credits, users, $$$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wpearsal\Desktop\brownbag\cr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44788"/>
            <a:ext cx="40817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pearsal\Desktop\brownbag\pric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22" y="3976308"/>
            <a:ext cx="4575864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wpearsal\Desktop\brownbag\fre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954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AGOL/Portal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Frozen until cost and admin 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issues are resolved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Contact me if you have AGOL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input or rely on it in your work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HTML/CSS/JS using services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HTML/CSS/JS using services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Easy to customize</a:t>
            </a:r>
          </a:p>
          <a:p>
            <a:pPr marL="0" indent="0">
              <a:buNone/>
            </a:pPr>
            <a:endParaRPr lang="en-US" sz="4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HTML/CSS/JS using services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Easy to customize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Infrastructure in place</a:t>
            </a:r>
          </a:p>
          <a:p>
            <a:pPr marL="0" indent="0">
              <a:buNone/>
            </a:pPr>
            <a:endParaRPr lang="en-US" sz="4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But… they require more time and expertise to do well.</a:t>
            </a:r>
          </a:p>
          <a:p>
            <a:pPr marL="0" indent="0">
              <a:buNone/>
            </a:pPr>
            <a:endParaRPr lang="en-US" sz="4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Templates to speed development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4066"/>
            <a:ext cx="581834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Join the ArcGIS Server Cadre!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Really, that’s how you get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permissions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…really, why web apps?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- Service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Put your data and map in a folder under </a:t>
            </a:r>
            <a:r>
              <a:rPr lang="en-US" sz="4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\\nasgisnp\entgis\cadre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Connect to the GIS Server </a:t>
            </a:r>
            <a:r>
              <a:rPr lang="en-US" sz="4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http://darcgis.water.ca.gov/arcgis </a:t>
            </a: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 a publisher and share your map as a service.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Analyze your map, respond to errors/warnings, tweak your service properties (ok to accept defaults), publish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service will be at </a:t>
            </a:r>
            <a:r>
              <a:rPr lang="en-US" sz="4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https://darcgis.water.ca.gov/arcgis/rest/services/&lt;folder name&gt;/&lt;service name&gt;/</a:t>
            </a:r>
            <a:r>
              <a:rPr lang="en-US" sz="4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MapServer</a:t>
            </a:r>
            <a:endParaRPr lang="en-US" sz="4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6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- App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folder for your app at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\\mrsbmapp21161\giswebapps</a:t>
            </a:r>
          </a:p>
          <a:p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an HTML file named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index.html</a:t>
            </a:r>
          </a:p>
          <a:p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file is accessible at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http://darcgis.water.ca.gov/app/&lt;your folder's name&gt;</a:t>
            </a:r>
          </a:p>
        </p:txBody>
      </p:sp>
    </p:spTree>
    <p:extLst>
      <p:ext uri="{BB962C8B-B14F-4D97-AF65-F5344CB8AC3E}">
        <p14:creationId xmlns:p14="http://schemas.microsoft.com/office/powerpoint/2010/main" val="14952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Experiment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within reason, you are in a development environment.</a:t>
            </a:r>
          </a:p>
          <a:p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it's time to go public, 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ArcGIS Server admin (me) will work with you to 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 it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production.</a:t>
            </a:r>
          </a:p>
        </p:txBody>
      </p:sp>
    </p:spTree>
    <p:extLst>
      <p:ext uri="{BB962C8B-B14F-4D97-AF65-F5344CB8AC3E}">
        <p14:creationId xmlns:p14="http://schemas.microsoft.com/office/powerpoint/2010/main" val="22442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sanctimonious denouement</a:t>
            </a:r>
            <a:endParaRPr lang="en-US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Effective web applications have clear purposes.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Reason about app design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Reason about app design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What layers? What tools? What 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styles? What capabilities?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Pinpoint the business-case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e.g.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people, raises profile of section</a:t>
            </a:r>
          </a:p>
        </p:txBody>
      </p:sp>
    </p:spTree>
    <p:extLst>
      <p:ext uri="{BB962C8B-B14F-4D97-AF65-F5344CB8AC3E}">
        <p14:creationId xmlns:p14="http://schemas.microsoft.com/office/powerpoint/2010/main" val="339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Pinpoint the business-case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e.g.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people, raises profile of section</a:t>
            </a: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boss cares about this</a:t>
            </a:r>
            <a:endParaRPr lang="en-US" sz="40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Training?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Publishing, writing code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Who wants to go?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Half/full day?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 October/early November</a:t>
            </a:r>
          </a:p>
          <a:p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Prerequisites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2"/>
              </a:rPr>
              <a:t>github.com/wpears/webmap-brownbag</a:t>
            </a: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/>
              </a:rPr>
              <a:t>dwrgis.water.ca.gov/arcgis_server_cadre</a:t>
            </a: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4"/>
              </a:rPr>
              <a:t>https://dwrgis.water.ca.gov/library/-/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4"/>
              </a:rPr>
              <a:t>document_library/view/4691500</a:t>
            </a: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apps turn data into information</a:t>
            </a:r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web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FTP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Catalog</a:t>
            </a:r>
          </a:p>
          <a:p>
            <a:r>
              <a:rPr lang="en-US" sz="4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“Email me”</a:t>
            </a:r>
          </a:p>
          <a:p>
            <a:endParaRPr lang="en-US" sz="4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715</TotalTime>
  <Words>809</Words>
  <Application>Microsoft Office PowerPoint</Application>
  <PresentationFormat>On-screen Show (4:3)</PresentationFormat>
  <Paragraphs>164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Web maps</vt:lpstr>
      <vt:lpstr>AGOL / Portal</vt:lpstr>
      <vt:lpstr>AGOL/Portal</vt:lpstr>
      <vt:lpstr>AGOL/Portal</vt:lpstr>
      <vt:lpstr>AGOL/Portal</vt:lpstr>
      <vt:lpstr>Custom Applications</vt:lpstr>
      <vt:lpstr>Custom Applications</vt:lpstr>
      <vt:lpstr>Custom Applications</vt:lpstr>
      <vt:lpstr>Custom Applications</vt:lpstr>
      <vt:lpstr>Custom Applications</vt:lpstr>
      <vt:lpstr>Demos!</vt:lpstr>
      <vt:lpstr>Workflow</vt:lpstr>
      <vt:lpstr>Workflow - Service</vt:lpstr>
      <vt:lpstr>Workflow - App</vt:lpstr>
      <vt:lpstr>Workflow</vt:lpstr>
      <vt:lpstr>Application Purpose</vt:lpstr>
      <vt:lpstr>Purpose</vt:lpstr>
      <vt:lpstr>Purpose</vt:lpstr>
      <vt:lpstr>Purpose</vt:lpstr>
      <vt:lpstr>Purpose</vt:lpstr>
      <vt:lpstr>Purpose</vt:lpstr>
      <vt:lpstr>Training?</vt:lpstr>
      <vt:lpstr>Questions?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45</cp:revision>
  <dcterms:created xsi:type="dcterms:W3CDTF">2014-09-24T21:30:11Z</dcterms:created>
  <dcterms:modified xsi:type="dcterms:W3CDTF">2014-12-18T00:41:22Z</dcterms:modified>
</cp:coreProperties>
</file>